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9"/>
  </p:notesMasterIdLst>
  <p:handoutMasterIdLst>
    <p:handoutMasterId r:id="rId10"/>
  </p:handoutMasterIdLst>
  <p:sldIdLst>
    <p:sldId id="381" r:id="rId2"/>
    <p:sldId id="386" r:id="rId3"/>
    <p:sldId id="387" r:id="rId4"/>
    <p:sldId id="389" r:id="rId5"/>
    <p:sldId id="390" r:id="rId6"/>
    <p:sldId id="391" r:id="rId7"/>
    <p:sldId id="392" r:id="rId8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3946" autoAdjust="0"/>
  </p:normalViewPr>
  <p:slideViewPr>
    <p:cSldViewPr snapToGrid="0" showGuides="1">
      <p:cViewPr varScale="1">
        <p:scale>
          <a:sx n="82" d="100"/>
          <a:sy n="82" d="100"/>
        </p:scale>
        <p:origin x="1182" y="78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</dgm:pt>
    <dgm:pt modelId="{AA4AD750-6A4E-4F94-91D0-134EC3C76513}" type="pres">
      <dgm:prSet presAssocID="{57F4A9E7-1B98-441C-A3E7-2E80A4B6D494}" presName="sibTransFirstNode" presStyleLbl="bgShp" presStyleIdx="0" presStyleCnt="1"/>
      <dgm:spPr/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27/04/2022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3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4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5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6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7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11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55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‹#›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github.com/opencv/opencv_3rdparty/blob/dnn_samples_face_detector_20170830/res10_300x300_ssd_iter_140000.caffemodel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10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Complete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DCEC6739-5F52-44CD-9DCC-B6F1444EB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212</Words>
  <Application>Microsoft Office PowerPoint</Application>
  <PresentationFormat>On-screen Show (16:9)</PresentationFormat>
  <Paragraphs>52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5_Struttura predefinita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degli Studi di Padova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Singh Harjot</cp:lastModifiedBy>
  <cp:revision>319</cp:revision>
  <cp:lastPrinted>2017-10-24T09:43:22Z</cp:lastPrinted>
  <dcterms:created xsi:type="dcterms:W3CDTF">2007-03-01T10:31:45Z</dcterms:created>
  <dcterms:modified xsi:type="dcterms:W3CDTF">2022-04-27T10:39:54Z</dcterms:modified>
</cp:coreProperties>
</file>